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8637356-4B60-42E0-9B4B-A6F2E5F59EC5}" type="datetimeFigureOut">
              <a:rPr lang="en-US" smtClean="0"/>
              <a:pPr/>
              <a:t>6/30/2022</a:t>
            </a:fld>
            <a:endParaRPr lang="en-IN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IN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386BFA7-B36D-43EF-AB16-BAD8236F33FA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637356-4B60-42E0-9B4B-A6F2E5F59EC5}" type="datetimeFigureOut">
              <a:rPr lang="en-US" smtClean="0"/>
              <a:pPr/>
              <a:t>6/30/2022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86BFA7-B36D-43EF-AB16-BAD8236F33FA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637356-4B60-42E0-9B4B-A6F2E5F59EC5}" type="datetimeFigureOut">
              <a:rPr lang="en-US" smtClean="0"/>
              <a:pPr/>
              <a:t>6/30/2022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86BFA7-B36D-43EF-AB16-BAD8236F33FA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637356-4B60-42E0-9B4B-A6F2E5F59EC5}" type="datetimeFigureOut">
              <a:rPr lang="en-US" smtClean="0"/>
              <a:pPr/>
              <a:t>6/30/2022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86BFA7-B36D-43EF-AB16-BAD8236F33FA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637356-4B60-42E0-9B4B-A6F2E5F59EC5}" type="datetimeFigureOut">
              <a:rPr lang="en-US" smtClean="0"/>
              <a:pPr/>
              <a:t>6/30/2022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86BFA7-B36D-43EF-AB16-BAD8236F33FA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637356-4B60-42E0-9B4B-A6F2E5F59EC5}" type="datetimeFigureOut">
              <a:rPr lang="en-US" smtClean="0"/>
              <a:pPr/>
              <a:t>6/30/2022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86BFA7-B36D-43EF-AB16-BAD8236F33FA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637356-4B60-42E0-9B4B-A6F2E5F59EC5}" type="datetimeFigureOut">
              <a:rPr lang="en-US" smtClean="0"/>
              <a:pPr/>
              <a:t>6/30/2022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86BFA7-B36D-43EF-AB16-BAD8236F33FA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637356-4B60-42E0-9B4B-A6F2E5F59EC5}" type="datetimeFigureOut">
              <a:rPr lang="en-US" smtClean="0"/>
              <a:pPr/>
              <a:t>6/30/2022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86BFA7-B36D-43EF-AB16-BAD8236F33FA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8637356-4B60-42E0-9B4B-A6F2E5F59EC5}" type="datetimeFigureOut">
              <a:rPr lang="en-US" smtClean="0"/>
              <a:pPr/>
              <a:t>6/30/2022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86BFA7-B36D-43EF-AB16-BAD8236F33FA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68637356-4B60-42E0-9B4B-A6F2E5F59EC5}" type="datetimeFigureOut">
              <a:rPr lang="en-US" smtClean="0"/>
              <a:pPr/>
              <a:t>6/30/2022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86BFA7-B36D-43EF-AB16-BAD8236F33FA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8637356-4B60-42E0-9B4B-A6F2E5F59EC5}" type="datetimeFigureOut">
              <a:rPr lang="en-US" smtClean="0"/>
              <a:pPr/>
              <a:t>6/30/2022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386BFA7-B36D-43EF-AB16-BAD8236F33FA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8637356-4B60-42E0-9B4B-A6F2E5F59EC5}" type="datetimeFigureOut">
              <a:rPr lang="en-US" smtClean="0"/>
              <a:pPr/>
              <a:t>6/30/2022</a:t>
            </a:fld>
            <a:endParaRPr lang="en-IN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IN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386BFA7-B36D-43EF-AB16-BAD8236F33FA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body" sz="half" idx="2"/>
          </p:nvPr>
        </p:nvSpPr>
        <p:spPr>
          <a:xfrm>
            <a:off x="4929191" y="4929198"/>
            <a:ext cx="3929089" cy="1571636"/>
          </a:xfrm>
        </p:spPr>
        <p:txBody>
          <a:bodyPr>
            <a:noAutofit/>
          </a:bodyPr>
          <a:lstStyle/>
          <a:p>
            <a:pPr algn="l"/>
            <a:r>
              <a:rPr lang="en-IN" sz="1600" dirty="0" smtClean="0">
                <a:latin typeface="Times New Roman" pitchFamily="18" charset="0"/>
                <a:cs typeface="Times New Roman" pitchFamily="18" charset="0"/>
              </a:rPr>
              <a:t>	Submitted by			Urmi Das</a:t>
            </a:r>
          </a:p>
          <a:p>
            <a:pPr algn="l"/>
            <a:r>
              <a:rPr lang="en-IN" sz="1600" dirty="0" smtClean="0">
                <a:latin typeface="Times New Roman" pitchFamily="18" charset="0"/>
                <a:cs typeface="Times New Roman" pitchFamily="18" charset="0"/>
              </a:rPr>
              <a:t>	Faculty</a:t>
            </a:r>
          </a:p>
          <a:p>
            <a:pPr algn="l"/>
            <a:r>
              <a:rPr lang="en-IN" sz="1600" dirty="0" smtClean="0">
                <a:latin typeface="Times New Roman" pitchFamily="18" charset="0"/>
                <a:cs typeface="Times New Roman" pitchFamily="18" charset="0"/>
              </a:rPr>
              <a:t>	B.Voc (CTHM</a:t>
            </a:r>
            <a:r>
              <a:rPr lang="en-IN" sz="1600" dirty="0" smtClean="0"/>
              <a:t>)</a:t>
            </a:r>
            <a:endParaRPr lang="en-IN" sz="1600" dirty="0"/>
          </a:p>
        </p:txBody>
      </p:sp>
      <p:pic>
        <p:nvPicPr>
          <p:cNvPr id="11266" name="Picture 2" descr="Hotels And Hotel Industry | BNG Hotel Management Kolkata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/>
          <a:srcRect l="476" r="476"/>
          <a:stretch>
            <a:fillRect/>
          </a:stretch>
        </p:blipFill>
        <p:spPr bwMode="auto">
          <a:xfrm>
            <a:off x="0" y="0"/>
            <a:ext cx="9144000" cy="438912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4357694"/>
            <a:ext cx="4857752" cy="857256"/>
          </a:xfrm>
        </p:spPr>
        <p:txBody>
          <a:bodyPr>
            <a:normAutofit/>
          </a:bodyPr>
          <a:lstStyle/>
          <a:p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Introduction to Hotel Industry</a:t>
            </a:r>
            <a:endParaRPr lang="en-IN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A hotel is a place where bonafide traveller can receive food and shelter, provided she/he is in a position to pay for it and is in fit condition to be received.</a:t>
            </a:r>
          </a:p>
          <a:p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Inns –Public houses in early times in England were called inns.</a:t>
            </a:r>
          </a:p>
          <a:p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Early travellers were either warriors or traders or people in search of knowledge and there were no hotels. They were travelling  for knowledge placed a high value on hospitality and sometimes traded their merchandise for lodging. Hospitality industry is a part of travel and tourism industry .Early travellers were mostly business  ,scholars in search of knowledge or people in search of occupation.</a:t>
            </a:r>
          </a:p>
          <a:p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>WHAT IS HOTEL?</a:t>
            </a:r>
            <a:br>
              <a:rPr lang="en-IN" dirty="0" smtClean="0"/>
            </a:br>
            <a:endParaRPr lang="en-IN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143116"/>
            <a:ext cx="8686800" cy="3937009"/>
          </a:xfrm>
        </p:spPr>
        <p:txBody>
          <a:bodyPr/>
          <a:lstStyle/>
          <a:p>
            <a:r>
              <a:rPr lang="en-IN" dirty="0" smtClean="0"/>
              <a:t>Inn keeping</a:t>
            </a:r>
          </a:p>
          <a:p>
            <a:r>
              <a:rPr lang="en-IN" dirty="0" smtClean="0"/>
              <a:t>Rest houses</a:t>
            </a:r>
          </a:p>
          <a:p>
            <a:r>
              <a:rPr lang="en-IN" dirty="0" smtClean="0"/>
              <a:t>European inns</a:t>
            </a:r>
            <a:endParaRPr lang="en-IN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1000108"/>
            <a:ext cx="8686800" cy="1257288"/>
          </a:xfrm>
        </p:spPr>
        <p:txBody>
          <a:bodyPr>
            <a:normAutofit fontScale="90000"/>
          </a:bodyPr>
          <a:lstStyle/>
          <a:p>
            <a:r>
              <a:rPr lang="en-IN" dirty="0" smtClean="0"/>
              <a:t>Hotel industry has followed the path of the traveller: by foot, by animal</a:t>
            </a:r>
            <a:br>
              <a:rPr lang="en-IN" dirty="0" smtClean="0"/>
            </a:br>
            <a:endParaRPr lang="en-IN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857364"/>
            <a:ext cx="8686800" cy="4222761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IN" dirty="0" smtClean="0"/>
              <a:t>Invention of railways</a:t>
            </a:r>
          </a:p>
          <a:p>
            <a:pPr>
              <a:buFont typeface="Wingdings" pitchFamily="2" charset="2"/>
              <a:buChar char="Ø"/>
            </a:pPr>
            <a:r>
              <a:rPr lang="en-IN" dirty="0" smtClean="0"/>
              <a:t>Tremont  house</a:t>
            </a:r>
          </a:p>
          <a:p>
            <a:pPr>
              <a:buFont typeface="Wingdings" pitchFamily="2" charset="2"/>
              <a:buChar char="Ø"/>
            </a:pPr>
            <a:r>
              <a:rPr lang="en-IN" dirty="0" smtClean="0"/>
              <a:t>Thomas cook</a:t>
            </a:r>
          </a:p>
          <a:p>
            <a:pPr>
              <a:buNone/>
            </a:pPr>
            <a:endParaRPr lang="en-IN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928670"/>
            <a:ext cx="8686800" cy="838200"/>
          </a:xfrm>
        </p:spPr>
        <p:txBody>
          <a:bodyPr>
            <a:normAutofit fontScale="90000"/>
          </a:bodyPr>
          <a:lstStyle/>
          <a:p>
            <a:r>
              <a:rPr lang="en-IN" dirty="0" smtClean="0"/>
              <a:t>Growth of organised hotel industry:</a:t>
            </a:r>
            <a:br>
              <a:rPr lang="en-IN" dirty="0" smtClean="0"/>
            </a:br>
            <a:endParaRPr lang="en-IN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None/>
            </a:pPr>
            <a:r>
              <a:rPr lang="en-IN" dirty="0" smtClean="0"/>
              <a:t>1.Front office (Room Revenue)</a:t>
            </a:r>
          </a:p>
          <a:p>
            <a:pPr lvl="1">
              <a:buNone/>
            </a:pPr>
            <a:r>
              <a:rPr lang="en-IN" dirty="0" smtClean="0"/>
              <a:t>Section of front-office:</a:t>
            </a:r>
          </a:p>
          <a:p>
            <a:pPr lvl="1">
              <a:buNone/>
            </a:pPr>
            <a:r>
              <a:rPr lang="en-IN" dirty="0" smtClean="0"/>
              <a:t>: reservation, reception, information cashier</a:t>
            </a:r>
          </a:p>
          <a:p>
            <a:pPr lvl="1">
              <a:buNone/>
            </a:pPr>
            <a:endParaRPr lang="en-IN" dirty="0" smtClean="0"/>
          </a:p>
          <a:p>
            <a:pPr lvl="1">
              <a:buNone/>
            </a:pPr>
            <a:r>
              <a:rPr lang="en-IN" dirty="0" smtClean="0"/>
              <a:t>2.Housekeeping </a:t>
            </a:r>
          </a:p>
          <a:p>
            <a:pPr lvl="1">
              <a:buNone/>
            </a:pPr>
            <a:r>
              <a:rPr lang="en-IN" dirty="0" smtClean="0"/>
              <a:t>Front of house and back of house</a:t>
            </a:r>
          </a:p>
          <a:p>
            <a:pPr lvl="1">
              <a:buNone/>
            </a:pPr>
            <a:endParaRPr lang="en-IN" dirty="0" smtClean="0"/>
          </a:p>
          <a:p>
            <a:pPr lvl="1">
              <a:buNone/>
            </a:pPr>
            <a:r>
              <a:rPr lang="en-IN" dirty="0" smtClean="0"/>
              <a:t>3.Food &amp;beverage service(Revenue)</a:t>
            </a:r>
          </a:p>
          <a:p>
            <a:pPr lvl="1">
              <a:buNone/>
            </a:pPr>
            <a:r>
              <a:rPr lang="en-IN" dirty="0" smtClean="0"/>
              <a:t>Areas of service :Bar ,restaurant ,Banquets</a:t>
            </a:r>
          </a:p>
          <a:p>
            <a:pPr lvl="1">
              <a:buNone/>
            </a:pPr>
            <a:endParaRPr lang="en-IN" dirty="0" smtClean="0"/>
          </a:p>
          <a:p>
            <a:pPr lvl="1">
              <a:buNone/>
            </a:pPr>
            <a:r>
              <a:rPr lang="en-IN" dirty="0" smtClean="0"/>
              <a:t>4.Food production(Kitchen)(cost centre)</a:t>
            </a:r>
            <a:endParaRPr lang="en-US" dirty="0" smtClean="0"/>
          </a:p>
          <a:p>
            <a:endParaRPr lang="en-IN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1257288"/>
          </a:xfrm>
        </p:spPr>
        <p:txBody>
          <a:bodyPr/>
          <a:lstStyle/>
          <a:p>
            <a:pPr lvl="1" algn="l" rtl="0">
              <a:spcBef>
                <a:spcPct val="0"/>
              </a:spcBef>
            </a:pPr>
            <a:r>
              <a:rPr lang="en-IN" sz="2400" b="1" dirty="0" smtClean="0">
                <a:latin typeface="Times New Roman" pitchFamily="18" charset="0"/>
                <a:cs typeface="Times New Roman" pitchFamily="18" charset="0"/>
              </a:rPr>
              <a:t>CORE DEPARTMENTS OF HOTEL:</a:t>
            </a:r>
            <a:r>
              <a:rPr lang="en-IN" b="1" u="sng" dirty="0" smtClean="0"/>
              <a:t/>
            </a:r>
            <a:br>
              <a:rPr lang="en-IN" b="1" u="sng" dirty="0" smtClean="0"/>
            </a:br>
            <a:endParaRPr lang="en-IN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What does a room mean to guest?</a:t>
            </a:r>
          </a:p>
          <a:p>
            <a:r>
              <a:rPr lang="en-IN" dirty="0" smtClean="0"/>
              <a:t>It means:  comfort, security, privacy, cleanliness ,hygiene and a ’home away from home</a:t>
            </a:r>
            <a:r>
              <a:rPr lang="en-IN" dirty="0" smtClean="0"/>
              <a:t>’.</a:t>
            </a:r>
            <a:endParaRPr lang="en-IN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>ROOMS</a:t>
            </a:r>
            <a:br>
              <a:rPr lang="en-IN" dirty="0" smtClean="0"/>
            </a:br>
            <a:endParaRPr lang="en-IN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IN" u="sng" dirty="0" smtClean="0"/>
              <a:t>Types </a:t>
            </a:r>
            <a:r>
              <a:rPr lang="en-IN" u="sng" dirty="0" smtClean="0"/>
              <a:t>of rooms</a:t>
            </a:r>
            <a:r>
              <a:rPr lang="en-IN" dirty="0" smtClean="0"/>
              <a:t>: </a:t>
            </a:r>
            <a:endParaRPr lang="en-IN" dirty="0" smtClean="0"/>
          </a:p>
          <a:p>
            <a:r>
              <a:rPr lang="en-IN" dirty="0" smtClean="0"/>
              <a:t>single </a:t>
            </a:r>
            <a:r>
              <a:rPr lang="en-IN" dirty="0" smtClean="0"/>
              <a:t>room, </a:t>
            </a:r>
            <a:endParaRPr lang="en-IN" dirty="0" smtClean="0"/>
          </a:p>
          <a:p>
            <a:r>
              <a:rPr lang="en-IN" dirty="0" smtClean="0"/>
              <a:t>double </a:t>
            </a:r>
            <a:r>
              <a:rPr lang="en-IN" dirty="0" smtClean="0"/>
              <a:t>room, </a:t>
            </a:r>
            <a:endParaRPr lang="en-IN" dirty="0" smtClean="0"/>
          </a:p>
          <a:p>
            <a:r>
              <a:rPr lang="en-IN" dirty="0" smtClean="0"/>
              <a:t>studio </a:t>
            </a:r>
            <a:r>
              <a:rPr lang="en-IN" dirty="0" smtClean="0"/>
              <a:t>rooms, </a:t>
            </a:r>
            <a:endParaRPr lang="en-IN" dirty="0" smtClean="0"/>
          </a:p>
          <a:p>
            <a:r>
              <a:rPr lang="en-IN" dirty="0" smtClean="0"/>
              <a:t>duplex </a:t>
            </a:r>
            <a:r>
              <a:rPr lang="en-IN" dirty="0" smtClean="0"/>
              <a:t>rooms </a:t>
            </a:r>
            <a:r>
              <a:rPr lang="en-IN" dirty="0" smtClean="0"/>
              <a:t>,</a:t>
            </a:r>
          </a:p>
          <a:p>
            <a:r>
              <a:rPr lang="en-IN" dirty="0" smtClean="0"/>
              <a:t>twin </a:t>
            </a:r>
            <a:r>
              <a:rPr lang="en-IN" dirty="0" smtClean="0"/>
              <a:t>rooms, </a:t>
            </a:r>
            <a:endParaRPr lang="en-IN" dirty="0" smtClean="0"/>
          </a:p>
          <a:p>
            <a:r>
              <a:rPr lang="en-IN" dirty="0" smtClean="0"/>
              <a:t>cabana </a:t>
            </a:r>
            <a:r>
              <a:rPr lang="en-IN" dirty="0" smtClean="0"/>
              <a:t>rooms, </a:t>
            </a:r>
            <a:endParaRPr lang="en-IN" dirty="0" smtClean="0"/>
          </a:p>
          <a:p>
            <a:r>
              <a:rPr lang="en-IN" dirty="0" smtClean="0"/>
              <a:t>lanai </a:t>
            </a:r>
            <a:r>
              <a:rPr lang="en-IN" dirty="0" smtClean="0"/>
              <a:t>rooms, </a:t>
            </a:r>
            <a:endParaRPr lang="en-IN" dirty="0" smtClean="0"/>
          </a:p>
          <a:p>
            <a:r>
              <a:rPr lang="en-IN" dirty="0" smtClean="0"/>
              <a:t>suites</a:t>
            </a:r>
            <a:r>
              <a:rPr lang="en-IN" dirty="0" smtClean="0"/>
              <a:t>.</a:t>
            </a:r>
            <a:endParaRPr lang="en-US" dirty="0" smtClean="0"/>
          </a:p>
          <a:p>
            <a:pPr>
              <a:buNone/>
            </a:pPr>
            <a:endParaRPr lang="en-IN" dirty="0" smtClean="0"/>
          </a:p>
          <a:p>
            <a:endParaRPr lang="en-IN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ROOMS</a:t>
            </a:r>
            <a:endParaRPr lang="en-IN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https://tse1.mm.bing.net/th?id=OIP.rBMRjP797wm9Kct2qqHBZgHaE8&amp;pid=Api&amp;P=0&amp;w=276&amp;h=18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285860"/>
            <a:ext cx="9144000" cy="55721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24</TotalTime>
  <Words>261</Words>
  <Application>Microsoft Office PowerPoint</Application>
  <PresentationFormat>On-screen Show (4:3)</PresentationFormat>
  <Paragraphs>41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Concourse</vt:lpstr>
      <vt:lpstr>Introduction to Hotel Industry</vt:lpstr>
      <vt:lpstr>WHAT IS HOTEL? </vt:lpstr>
      <vt:lpstr>Hotel industry has followed the path of the traveller: by foot, by animal </vt:lpstr>
      <vt:lpstr>Growth of organised hotel industry: </vt:lpstr>
      <vt:lpstr>CORE DEPARTMENTS OF HOTEL: </vt:lpstr>
      <vt:lpstr>ROOMS </vt:lpstr>
      <vt:lpstr>ROOMS</vt:lpstr>
      <vt:lpstr>Slide 8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Hotel Industry</dc:title>
  <dc:creator>HP</dc:creator>
  <cp:lastModifiedBy>HP</cp:lastModifiedBy>
  <cp:revision>9</cp:revision>
  <dcterms:created xsi:type="dcterms:W3CDTF">2022-06-30T08:18:28Z</dcterms:created>
  <dcterms:modified xsi:type="dcterms:W3CDTF">2022-06-30T08:48:28Z</dcterms:modified>
</cp:coreProperties>
</file>